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Medium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font" Target="fonts/Montserrat-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bold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1.xml"/><Relationship Id="rId24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regular.fntdata"/><Relationship Id="rId28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font" Target="fonts/Montserrat-regular.fntdata"/><Relationship Id="rId31" Type="http://schemas.openxmlformats.org/officeDocument/2006/relationships/customXml" Target="../customXml/item3.xml"/><Relationship Id="rId22" Type="http://schemas.openxmlformats.org/officeDocument/2006/relationships/font" Target="fonts/Montserrat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7d599a9d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7d599a9d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7d599a9d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7d599a9d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7d599a9d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7d599a9d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7d599a9d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7d599a9d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7d599a9d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7d599a9d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7d599a9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7d599a9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7d599a9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7d599a9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7d599a9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7d599a9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7d599a9d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7d599a9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7d599a9d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7d599a9d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7d599a9d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7d599a9d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Storage Classes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375925" y="334525"/>
            <a:ext cx="59529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Reduced Redundancy Storage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938500" y="1205500"/>
            <a:ext cx="56919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Reproduced at lower levels of redundancy than the STANDARD storage class.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Designed for durability of 99.99% of the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also designed for 99.99% availability over a given year.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506525" y="384750"/>
            <a:ext cx="46293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Glacier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" name="Google Shape;221;p46"/>
          <p:cNvSpPr txBox="1"/>
          <p:nvPr>
            <p:ph idx="1" type="body"/>
          </p:nvPr>
        </p:nvSpPr>
        <p:spPr>
          <a:xfrm>
            <a:off x="938500" y="1185425"/>
            <a:ext cx="5561100" cy="32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the user wants to store data at low cost archiving where data access is infrequent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This Storage class also has a minimum storage duration period which is of 90 days.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type="title"/>
          </p:nvPr>
        </p:nvSpPr>
        <p:spPr>
          <a:xfrm>
            <a:off x="637125" y="374700"/>
            <a:ext cx="46293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S3 Glacier</a:t>
            </a:r>
            <a:endParaRPr/>
          </a:p>
        </p:txBody>
      </p:sp>
      <p:sp>
        <p:nvSpPr>
          <p:cNvPr id="227" name="Google Shape;227;p47"/>
          <p:cNvSpPr txBox="1"/>
          <p:nvPr>
            <p:ph idx="1" type="body"/>
          </p:nvPr>
        </p:nvSpPr>
        <p:spPr>
          <a:xfrm>
            <a:off x="898300" y="1396375"/>
            <a:ext cx="5721900" cy="18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This storage class provides configurable retrieval times, from minutes to hours.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 its users need to spend very low-cost for using it.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type="title"/>
          </p:nvPr>
        </p:nvSpPr>
        <p:spPr>
          <a:xfrm>
            <a:off x="466350" y="445025"/>
            <a:ext cx="46293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Glacier Deep Archive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3" name="Google Shape;233;p48"/>
          <p:cNvSpPr txBox="1"/>
          <p:nvPr>
            <p:ph idx="1" type="body"/>
          </p:nvPr>
        </p:nvSpPr>
        <p:spPr>
          <a:xfrm>
            <a:off x="968625" y="1235625"/>
            <a:ext cx="51192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they want to store data with lowest-cost data archiving.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Infrequently accessed data and retrieval time of hours is fine with the users.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>
            <p:ph type="title"/>
          </p:nvPr>
        </p:nvSpPr>
        <p:spPr>
          <a:xfrm>
            <a:off x="657200" y="394800"/>
            <a:ext cx="4629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S3 Glacier Deep Archive</a:t>
            </a:r>
            <a:endParaRPr/>
          </a:p>
        </p:txBody>
      </p:sp>
      <p:sp>
        <p:nvSpPr>
          <p:cNvPr id="239" name="Google Shape;239;p49"/>
          <p:cNvSpPr txBox="1"/>
          <p:nvPr>
            <p:ph idx="1" type="body"/>
          </p:nvPr>
        </p:nvSpPr>
        <p:spPr>
          <a:xfrm>
            <a:off x="938500" y="1305975"/>
            <a:ext cx="53904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inimum storage duration period of 180 days and can be accessed by the user at a default retrieval time of 12 hours.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This storage class can be called an ideal alternative to magnetic tape libraries.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49325" y="476575"/>
            <a:ext cx="5735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47616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S3 Storage Classes.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Uses of different classes.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362275"/>
            <a:ext cx="56871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Default unless a user defines the storage class which they require.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 gives the user high performance and low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latency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designed for durability.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49325" y="476575"/>
            <a:ext cx="5735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Standard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496725" y="445025"/>
            <a:ext cx="46293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Intelligent Tiering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278125"/>
            <a:ext cx="5424300" cy="31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By the users who want a storage class that can optimize storage class automatically.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Data is moved  to the most cost-effective storage, without impacting the performance of the service.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570350" y="413475"/>
            <a:ext cx="46293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S3 Intelligent Tiering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267625"/>
            <a:ext cx="54243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Four access tiers: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Intended for frequent and infrequent use, and two opt-in archive access tiers that are targeted for uncommon access.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optimize storage costs automatically for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559825" y="423975"/>
            <a:ext cx="46293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S3 Intelligent Tiering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38500" y="1330725"/>
            <a:ext cx="56346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for a long time and when access patterns are unknown or unpredictable.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objects moves between access tiers users don’t have to incur additional fees/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Also designed for 99.9% availability over a given year.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496725" y="392450"/>
            <a:ext cx="60552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One Zone-Infrequent Access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938500" y="1151900"/>
            <a:ext cx="5298000" cy="3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Long-lived and infrequently accessed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Users can quickly access their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lso objects are available for re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al-time access for the users.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Also designed Durability of objects in a single AZ.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349450" y="339850"/>
            <a:ext cx="591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Standard Infrequent Access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215025"/>
            <a:ext cx="5445300" cy="32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Standard-Infrequent Access storage class is optimized for long-lived and less frequently accessed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Users for backups and older data.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is stored across many geographically separated AZs.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38500" y="1393825"/>
            <a:ext cx="5455800" cy="30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Provides the same low latency and high throughput performance as Standard storage class.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provides for 99.9% availability over a given year.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349450" y="339850"/>
            <a:ext cx="5918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Standard Infrequent Access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288F7B62-D5E0-4FB2-B5D2-194F0E0E9BEA}"/>
</file>

<file path=customXml/itemProps2.xml><?xml version="1.0" encoding="utf-8"?>
<ds:datastoreItem xmlns:ds="http://schemas.openxmlformats.org/officeDocument/2006/customXml" ds:itemID="{29421EF6-AF21-4F24-930C-70393D63323F}"/>
</file>

<file path=customXml/itemProps3.xml><?xml version="1.0" encoding="utf-8"?>
<ds:datastoreItem xmlns:ds="http://schemas.openxmlformats.org/officeDocument/2006/customXml" ds:itemID="{AAB76EB2-458D-40E0-93E3-455F603C04E7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